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C12C1B66-1416-455C-AA99-433225C4B1A0}">
          <p14:sldIdLst>
            <p14:sldId id="256"/>
            <p14:sldId id="257"/>
            <p14:sldId id="258"/>
            <p14:sldId id="259"/>
            <p14:sldId id="260"/>
            <p14:sldId id="261"/>
            <p14:sldId id="264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 varScale="1">
        <p:scale>
          <a:sx n="69" d="100"/>
          <a:sy n="69" d="100"/>
        </p:scale>
        <p:origin x="141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38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2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90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99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67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925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52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1219200"/>
            <a:chOff x="0" y="0"/>
            <a:chExt cx="9144000" cy="1219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4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5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62753" y="53788"/>
            <a:ext cx="3429000" cy="1447800"/>
            <a:chOff x="0" y="0"/>
            <a:chExt cx="9144000" cy="1219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0"/>
              <a:ext cx="9144000" cy="1219200"/>
            </a:xfrm>
            <a:prstGeom prst="rect">
              <a:avLst/>
            </a:prstGeom>
            <a:solidFill>
              <a:schemeClr val="tx2"/>
            </a:solidFill>
            <a:ln w="1047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0" y="76200"/>
              <a:ext cx="9144000" cy="10668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53" y="144276"/>
            <a:ext cx="3429000" cy="122732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754" y="1501588"/>
            <a:ext cx="3402760" cy="4624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E6274B6-A269-4C79-995D-3A32233E09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90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154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CC21F-080A-4FD7-AD03-9E50B6FC49FB}" type="datetimeFigureOut">
              <a:rPr lang="en-US" smtClean="0"/>
              <a:t>10/30/2016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274B6-A269-4C79-995D-3A32233E098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62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Create Your Own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Owner/Partners/ Board members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“Business Slogan/ Tagline”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97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[What is your business?]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[</a:t>
            </a:r>
            <a:r>
              <a:rPr lang="en-US" dirty="0" smtClean="0"/>
              <a:t>What will you sell?]</a:t>
            </a:r>
          </a:p>
          <a:p>
            <a:r>
              <a:rPr lang="en-US" dirty="0" smtClean="0"/>
              <a:t>[Target Market]</a:t>
            </a:r>
          </a:p>
          <a:p>
            <a:pPr lvl="1"/>
            <a:r>
              <a:rPr lang="en-US" dirty="0" smtClean="0"/>
              <a:t>[Who is going to buy]</a:t>
            </a:r>
          </a:p>
          <a:p>
            <a:pPr lvl="1"/>
            <a:r>
              <a:rPr lang="en-US" dirty="0" smtClean="0"/>
              <a:t>[Where will you sell it]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[Why is there a demand for your product or service?]</a:t>
            </a:r>
          </a:p>
          <a:p>
            <a:r>
              <a:rPr lang="en-US" dirty="0" smtClean="0"/>
              <a:t>[Why is your product or service better than the rest (be brief)]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021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</a:t>
            </a:r>
            <a:r>
              <a:rPr lang="en-US" dirty="0" smtClean="0"/>
              <a:t>usiness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[What type of business are you?]</a:t>
            </a:r>
          </a:p>
          <a:p>
            <a:r>
              <a:rPr lang="en-US" dirty="0" smtClean="0"/>
              <a:t>[Who are you in business with?]</a:t>
            </a:r>
          </a:p>
          <a:p>
            <a:r>
              <a:rPr lang="en-US" dirty="0" smtClean="0"/>
              <a:t>[Who are you? (your experience and ability to run this business)]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711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[Where will your business be located?]</a:t>
            </a:r>
          </a:p>
          <a:p>
            <a:r>
              <a:rPr lang="en-US" dirty="0" smtClean="0"/>
              <a:t>[Why will this help your business target your market?]</a:t>
            </a:r>
          </a:p>
          <a:p>
            <a:r>
              <a:rPr lang="en-US" dirty="0" smtClean="0"/>
              <a:t>[Is you business dependent on location?]</a:t>
            </a:r>
          </a:p>
          <a:p>
            <a:r>
              <a:rPr lang="en-US" dirty="0" smtClean="0"/>
              <a:t>[Where are you competitors?]</a:t>
            </a:r>
          </a:p>
          <a:p>
            <a:pPr lvl="1"/>
            <a:r>
              <a:rPr lang="en-US" dirty="0" smtClean="0"/>
              <a:t>[Can you create a geographic monopoly?]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0" y="4953000"/>
            <a:ext cx="4800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MAP / SATTELLITE IMAGE/ Photo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25675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other business are in the same market as you are?</a:t>
            </a:r>
          </a:p>
          <a:p>
            <a:endParaRPr lang="en-US" dirty="0" smtClean="0"/>
          </a:p>
          <a:p>
            <a:r>
              <a:rPr lang="en-US" dirty="0" smtClean="0"/>
              <a:t>How is your business better than your competitors?</a:t>
            </a:r>
          </a:p>
          <a:p>
            <a:r>
              <a:rPr lang="en-US" dirty="0" smtClean="0"/>
              <a:t>What are the reasons your customers are or will do business with you?</a:t>
            </a:r>
          </a:p>
        </p:txBody>
      </p:sp>
    </p:spTree>
    <p:extLst>
      <p:ext uri="{BB962C8B-B14F-4D97-AF65-F5344CB8AC3E}">
        <p14:creationId xmlns:p14="http://schemas.microsoft.com/office/powerpoint/2010/main" val="187271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[How will you generate demand?]</a:t>
            </a:r>
          </a:p>
          <a:p>
            <a:pPr lvl="1"/>
            <a:r>
              <a:rPr lang="en-US" dirty="0" smtClean="0"/>
              <a:t>[Why are you better than the competition? What advantage do you have?]</a:t>
            </a:r>
          </a:p>
          <a:p>
            <a:r>
              <a:rPr lang="en-US" dirty="0" smtClean="0"/>
              <a:t>[How will people learn about your product or service?]</a:t>
            </a:r>
          </a:p>
          <a:p>
            <a:pPr lvl="1"/>
            <a:r>
              <a:rPr lang="en-US" dirty="0" smtClean="0"/>
              <a:t>[where will you advertise to reach your target market]</a:t>
            </a:r>
          </a:p>
          <a:p>
            <a:r>
              <a:rPr lang="en-US" dirty="0" smtClean="0"/>
              <a:t>[How will you draw in business?]</a:t>
            </a:r>
          </a:p>
          <a:p>
            <a:pPr lvl="1"/>
            <a:r>
              <a:rPr lang="en-US" dirty="0" smtClean="0"/>
              <a:t>[Deals/Promotions/ Grand Opening]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39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prices offered for 5 similar </a:t>
            </a:r>
            <a:r>
              <a:rPr lang="en-US" dirty="0" smtClean="0"/>
              <a:t>products/services?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dirty="0" smtClean="0"/>
              <a:t>would </a:t>
            </a:r>
            <a:r>
              <a:rPr lang="en-US" dirty="0" smtClean="0"/>
              <a:t>your equilibrium </a:t>
            </a:r>
            <a:r>
              <a:rPr lang="en-US" dirty="0" smtClean="0"/>
              <a:t>price be </a:t>
            </a:r>
            <a:r>
              <a:rPr lang="en-US" dirty="0" smtClean="0"/>
              <a:t>(use the calculation chart)</a:t>
            </a:r>
          </a:p>
          <a:p>
            <a:endParaRPr lang="en-US" dirty="0"/>
          </a:p>
          <a:p>
            <a:r>
              <a:rPr lang="en-US" dirty="0" smtClean="0"/>
              <a:t>How will you use your price to maintain </a:t>
            </a:r>
            <a:r>
              <a:rPr lang="en-US" dirty="0" smtClean="0"/>
              <a:t>demand?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2942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[How many?]</a:t>
            </a:r>
          </a:p>
          <a:p>
            <a:r>
              <a:rPr lang="en-US" dirty="0" smtClean="0"/>
              <a:t>[Full or part time? Why?]</a:t>
            </a:r>
          </a:p>
          <a:p>
            <a:r>
              <a:rPr lang="en-US" dirty="0" smtClean="0"/>
              <a:t>[What kind of wage will you offer and why?]</a:t>
            </a:r>
          </a:p>
          <a:p>
            <a:pPr lvl="1"/>
            <a:r>
              <a:rPr lang="en-US" dirty="0" smtClean="0"/>
              <a:t>[discounts? Health? Vacation time?]</a:t>
            </a:r>
          </a:p>
          <a:p>
            <a:r>
              <a:rPr lang="en-US" dirty="0" smtClean="0"/>
              <a:t>[Do you plan on automation, or outsourcing the manufacturing of you product? </a:t>
            </a:r>
            <a:r>
              <a:rPr lang="en-US" smtClean="0"/>
              <a:t>Why?]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1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Social Responsibility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solidFill>
                  <a:prstClr val="black"/>
                </a:solidFill>
              </a:rPr>
              <a:t>[Social Responsibility? (how will your business help take care of employees and </a:t>
            </a:r>
            <a:r>
              <a:rPr lang="en-US">
                <a:solidFill>
                  <a:prstClr val="black"/>
                </a:solidFill>
              </a:rPr>
              <a:t>the </a:t>
            </a:r>
            <a:r>
              <a:rPr lang="en-US" smtClean="0">
                <a:solidFill>
                  <a:prstClr val="black"/>
                </a:solidFill>
              </a:rPr>
              <a:t>greater </a:t>
            </a:r>
            <a:r>
              <a:rPr lang="en-US" dirty="0">
                <a:solidFill>
                  <a:prstClr val="black"/>
                </a:solidFill>
              </a:rPr>
              <a:t>economy]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5790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353</Words>
  <Application>Microsoft Office PowerPoint</Application>
  <PresentationFormat>On-screen Show (4:3)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Impact</vt:lpstr>
      <vt:lpstr>Times New Roman</vt:lpstr>
      <vt:lpstr>Office Theme</vt:lpstr>
      <vt:lpstr>Create Your Own Business</vt:lpstr>
      <vt:lpstr>[What is your business?]</vt:lpstr>
      <vt:lpstr>Business Organization</vt:lpstr>
      <vt:lpstr>Location</vt:lpstr>
      <vt:lpstr>The Competition</vt:lpstr>
      <vt:lpstr>Marketing Plan</vt:lpstr>
      <vt:lpstr>Price</vt:lpstr>
      <vt:lpstr>Labor </vt:lpstr>
      <vt:lpstr>Corporate Social Responsibility</vt:lpstr>
    </vt:vector>
  </TitlesOfParts>
  <Company>PCSD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Create Your Own Business</dc:title>
  <dc:creator>McCarthy, Justin</dc:creator>
  <cp:lastModifiedBy>McCarthy, Justin</cp:lastModifiedBy>
  <cp:revision>16</cp:revision>
  <dcterms:created xsi:type="dcterms:W3CDTF">2015-10-25T13:03:10Z</dcterms:created>
  <dcterms:modified xsi:type="dcterms:W3CDTF">2016-10-31T01:39:04Z</dcterms:modified>
</cp:coreProperties>
</file>